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65" r:id="rId2"/>
    <p:sldId id="259" r:id="rId3"/>
    <p:sldId id="260" r:id="rId4"/>
    <p:sldId id="261" r:id="rId5"/>
    <p:sldId id="262" r:id="rId6"/>
    <p:sldId id="263" r:id="rId7"/>
    <p:sldId id="267" r:id="rId8"/>
    <p:sldId id="275" r:id="rId9"/>
    <p:sldId id="268" r:id="rId10"/>
    <p:sldId id="269" r:id="rId11"/>
    <p:sldId id="270" r:id="rId12"/>
    <p:sldId id="272" r:id="rId13"/>
    <p:sldId id="273" r:id="rId14"/>
    <p:sldId id="274" r:id="rId15"/>
    <p:sldId id="279" r:id="rId16"/>
    <p:sldId id="277" r:id="rId17"/>
    <p:sldId id="28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2E6AE"/>
    <a:srgbClr val="2FCB63"/>
    <a:srgbClr val="3A07B9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192" y="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20044-8E76-462D-8DF0-9DB57E0D8AA7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A810-8C90-4F89-8A18-0C11A28C8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CE5F-8573-4269-B208-905F583F0B50}" type="datetime5">
              <a:rPr lang="en-US" smtClean="0"/>
              <a:pPr/>
              <a:t>15-Jun-13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5A3A-E7EB-406E-BCDC-1F71D3F5A211}" type="datetime5">
              <a:rPr lang="en-US" smtClean="0"/>
              <a:pPr/>
              <a:t>15-Jun-13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61E1-D7CF-478C-A0FE-FF2BCE0502F6}" type="datetime5">
              <a:rPr lang="en-US" smtClean="0"/>
              <a:pPr/>
              <a:t>15-Jun-13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148FC-1CA4-42CB-B349-F66EC23C2D76}" type="datetime5">
              <a:rPr lang="en-US" smtClean="0"/>
              <a:pPr/>
              <a:t>15-Jun-13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0E4F-5879-449C-9598-5A33CDDBBDEE}" type="datetime5">
              <a:rPr lang="en-US" smtClean="0"/>
              <a:pPr/>
              <a:t>15-Jun-13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1F74A-0917-4E3D-98BE-EAFA68351381}" type="datetime5">
              <a:rPr lang="en-US" smtClean="0"/>
              <a:pPr/>
              <a:t>15-Jun-13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4A43C-8336-4AFD-BEBC-785D066CD86B}" type="datetime5">
              <a:rPr lang="en-US" smtClean="0"/>
              <a:pPr/>
              <a:t>15-Jun-13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E9EB-5FB4-4D0D-899B-0A9F38E5452B}" type="datetime5">
              <a:rPr lang="en-US" smtClean="0"/>
              <a:pPr/>
              <a:t>15-Jun-13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066C-D385-45FC-A708-4FFE73C5DB2A}" type="datetime5">
              <a:rPr lang="en-US" smtClean="0"/>
              <a:pPr/>
              <a:t>15-Jun-13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EFD9-2BA8-43F4-81FB-648021B18D6E}" type="datetime5">
              <a:rPr lang="en-US" smtClean="0"/>
              <a:pPr/>
              <a:t>15-Jun-13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A001-98FF-4A3A-AAE7-C0DEC115B57D}" type="datetime5">
              <a:rPr lang="en-US" smtClean="0"/>
              <a:pPr/>
              <a:t>15-Jun-13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B4E7D3-AD9E-4365-A38A-0338EC85E66B}" type="datetime5">
              <a:rPr lang="en-US" smtClean="0"/>
              <a:pPr/>
              <a:t>15-Jun-13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02532_425113014194602_1578567851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0" y="152400"/>
            <a:ext cx="2590800" cy="3124200"/>
          </a:xfrm>
        </p:spPr>
      </p:pic>
      <p:pic>
        <p:nvPicPr>
          <p:cNvPr id="5" name="Picture 4" descr="865134119_80786ce6c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400"/>
            <a:ext cx="2324100" cy="3124200"/>
          </a:xfrm>
          <a:prstGeom prst="rect">
            <a:avLst/>
          </a:prstGeo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0" y="152401"/>
            <a:ext cx="1981199" cy="3124199"/>
          </a:xfrm>
          <a:prstGeom prst="rect">
            <a:avLst/>
          </a:prstGeom>
        </p:spPr>
      </p:pic>
      <p:pic>
        <p:nvPicPr>
          <p:cNvPr id="7" name="Picture 6" descr="Jackfrui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276599"/>
            <a:ext cx="2895600" cy="3491513"/>
          </a:xfrm>
          <a:prstGeom prst="rect">
            <a:avLst/>
          </a:prstGeom>
        </p:spPr>
      </p:pic>
      <p:pic>
        <p:nvPicPr>
          <p:cNvPr id="8" name="Picture 7" descr="black_jamun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5600" y="3276599"/>
            <a:ext cx="3276600" cy="3491513"/>
          </a:xfrm>
          <a:prstGeom prst="rect">
            <a:avLst/>
          </a:prstGeom>
        </p:spPr>
      </p:pic>
      <p:pic>
        <p:nvPicPr>
          <p:cNvPr id="9" name="Picture 8" descr="shahorier_1337079355_5-01.Mang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6800" y="152400"/>
            <a:ext cx="2253803" cy="3124200"/>
          </a:xfrm>
          <a:prstGeom prst="rect">
            <a:avLst/>
          </a:prstGeom>
        </p:spPr>
      </p:pic>
      <p:pic>
        <p:nvPicPr>
          <p:cNvPr id="10" name="Picture 9" descr="shahorier_1338202717_4-24.Wax_Appl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260187"/>
            <a:ext cx="2971800" cy="352161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752600" y="2438400"/>
            <a:ext cx="5334000" cy="120032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all" dirty="0" err="1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b="1" cap="all" dirty="0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all" dirty="0" err="1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7200" b="1" cap="all" dirty="0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7200" b="1" cap="all" dirty="0">
              <a:ln w="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B97A-39D1-430F-9CB8-4CCA9CE6BBF1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62000" y="1219200"/>
            <a:ext cx="2895600" cy="639762"/>
          </a:xfrm>
        </p:spPr>
        <p:txBody>
          <a:bodyPr>
            <a:no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>
          <a:xfrm>
            <a:off x="4797425" y="1219200"/>
            <a:ext cx="2746375" cy="639762"/>
          </a:xfrm>
        </p:spPr>
        <p:txBody>
          <a:bodyPr>
            <a:noAutofit/>
          </a:bodyPr>
          <a:lstStyle/>
          <a:p>
            <a:pPr algn="ctr"/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457200" y="2174874"/>
            <a:ext cx="4114800" cy="3997325"/>
          </a:xfrm>
        </p:spPr>
        <p:txBody>
          <a:bodyPr>
            <a:noAutofit/>
          </a:bodyPr>
          <a:lstStyle/>
          <a:p>
            <a:r>
              <a:rPr lang="bn-BD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উৎপল বিশ্বাস  </a:t>
            </a: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  <a:endParaRPr lang="bn-BD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লখাই ডাঙ্গা মাধ্যমিক বিদ্যালয়।</a:t>
            </a:r>
          </a:p>
          <a:p>
            <a:r>
              <a:rPr lang="bn-BD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মোঃ মনিরুজ্জামান  </a:t>
            </a:r>
            <a:r>
              <a:rPr lang="bn-BD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pPr>
              <a:buNone/>
            </a:pP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লাউড়ি মাধ্যমিক বিদ্যালয়</a:t>
            </a:r>
            <a:endParaRPr lang="bn-BD" sz="1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মোঃ আশরাফুজ্জামান </a:t>
            </a:r>
            <a:r>
              <a:rPr lang="bn-BD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pPr>
              <a:buNone/>
            </a:pP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আহমদ আলী মাধ্যমিক বিদ্যালয়।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5" y="2133600"/>
            <a:ext cx="4041775" cy="3200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বিষয়ঃ- কম্পিউটার শিক্ষা।</a:t>
            </a:r>
          </a:p>
          <a:p>
            <a:pPr>
              <a:buNone/>
            </a:pP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শ্রেণিঃ-  নবম/দশম</a:t>
            </a:r>
          </a:p>
          <a:p>
            <a:pPr>
              <a:buNone/>
            </a:pP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অধ্যায়ঃ- নবম</a:t>
            </a:r>
          </a:p>
          <a:p>
            <a:pPr>
              <a:buNone/>
            </a:pPr>
            <a:r>
              <a:rPr lang="bn-BD" sz="27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বিশেষ পাঠঃ কম্পিউটার নেটওয়ার্ক।</a:t>
            </a:r>
          </a:p>
          <a:p>
            <a:pPr>
              <a:buNone/>
            </a:pP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সময়ঃ-     ৫০ মিনিট।</a:t>
            </a:r>
          </a:p>
          <a:p>
            <a:pPr>
              <a:buNone/>
            </a:pP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তারিখঃ-  ১৫/০৬/২০১৩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7773-7656-4C2D-99A3-9EED93492955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3657600" cy="914400"/>
          </a:xfrm>
        </p:spPr>
        <p:txBody>
          <a:bodyPr/>
          <a:lstStyle/>
          <a:p>
            <a:pPr algn="ctr"/>
            <a:r>
              <a:rPr lang="bn-BD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আচরণিক উদ্দেশ্য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0800"/>
            <a:ext cx="8305800" cy="21031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নেটওয়ার্কের সঙ্গা বলতে পারবে।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নেটওয়ার্কের প্রকারভেদ উল্লেখ করতে পারবে।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নেটওয়ার্কের টপোলজির বর্ণনা দিতে পারবে।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B172-A7DB-4CCC-A372-C9C903568D93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4343400" cy="780288"/>
          </a:xfrm>
        </p:spPr>
        <p:txBody>
          <a:bodyPr>
            <a:normAutofit fontScale="90000"/>
          </a:bodyPr>
          <a:lstStyle/>
          <a:p>
            <a:pPr algn="ctr"/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ছবিগুলো লক্ষ্য কর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5" descr="networ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809750"/>
            <a:ext cx="6400800" cy="4800600"/>
          </a:xfrm>
        </p:spPr>
      </p:pic>
      <p:pic>
        <p:nvPicPr>
          <p:cNvPr id="5" name="Picture 4" descr="6624582-dark-hole-with-spider-n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347976"/>
            <a:ext cx="4225089" cy="4281424"/>
          </a:xfrm>
          <a:prstGeom prst="rect">
            <a:avLst/>
          </a:prstGeom>
        </p:spPr>
      </p:pic>
      <p:pic>
        <p:nvPicPr>
          <p:cNvPr id="6" name="Picture 5" descr="fish_ne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1" y="1948281"/>
            <a:ext cx="5638800" cy="376671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D4E6-E2BB-489F-B4A4-AB9B75DCD187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49575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bn-BD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8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4F60-674D-4445-AD90-FB5918A47F3C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>
            <a:hlinkClick r:id="" action="ppaction://ole?verb=0"/>
          </p:cNvPr>
          <p:cNvGraphicFramePr>
            <a:graphicFrameLocks noChangeAspect="1"/>
          </p:cNvGraphicFramePr>
          <p:nvPr>
            <p:ph idx="1"/>
          </p:nvPr>
        </p:nvGraphicFramePr>
        <p:xfrm>
          <a:off x="2971800" y="3124200"/>
          <a:ext cx="3124200" cy="1562100"/>
        </p:xfrm>
        <a:graphic>
          <a:graphicData uri="http://schemas.openxmlformats.org/presentationml/2006/ole">
            <p:oleObj spid="_x0000_s3074" name="Packager Shell Object" showAsIcon="1" r:id="rId3" imgW="1371960" imgH="685800" progId="Package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33600" y="914400"/>
            <a:ext cx="502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ভিডিওটি লক্ষ্য কর</a:t>
            </a:r>
            <a:endParaRPr lang="en-US" sz="6600" dirty="0">
              <a:solidFill>
                <a:schemeClr val="bg2">
                  <a:lumMod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F7F27-5517-40EF-B79C-93302C30B269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1124712"/>
            <a:ext cx="3429000" cy="1008888"/>
          </a:xfrm>
        </p:spPr>
        <p:txBody>
          <a:bodyPr>
            <a:normAutofit/>
          </a:bodyPr>
          <a:lstStyle/>
          <a:p>
            <a:pPr algn="ctr"/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926080"/>
            <a:ext cx="8229600" cy="8077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কম্পিউটার নেটওয়ার্ক বলতে কী বোঝ ?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86600" y="60960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সময়ঃ ০৫ মিনিট</a:t>
            </a:r>
            <a:endParaRPr lang="en-US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99119-FAB6-4F8C-9B9D-4902693A5F72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24800" y="6096000"/>
            <a:ext cx="762000" cy="60188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073100" y="2929303"/>
            <a:ext cx="997803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981200" y="3429000"/>
            <a:ext cx="50292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1494205" y="3927107"/>
            <a:ext cx="997803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6499594" y="3919903"/>
            <a:ext cx="997803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1620" y="4419600"/>
            <a:ext cx="3830780" cy="646331"/>
          </a:xfrm>
          <a:custGeom>
            <a:avLst/>
            <a:gdLst>
              <a:gd name="connsiteX0" fmla="*/ 0 w 3830780"/>
              <a:gd name="connsiteY0" fmla="*/ 0 h 646331"/>
              <a:gd name="connsiteX1" fmla="*/ 3830780 w 3830780"/>
              <a:gd name="connsiteY1" fmla="*/ 0 h 646331"/>
              <a:gd name="connsiteX2" fmla="*/ 3830780 w 3830780"/>
              <a:gd name="connsiteY2" fmla="*/ 646331 h 646331"/>
              <a:gd name="connsiteX3" fmla="*/ 0 w 3830780"/>
              <a:gd name="connsiteY3" fmla="*/ 646331 h 646331"/>
              <a:gd name="connsiteX4" fmla="*/ 0 w 3830780"/>
              <a:gd name="connsiteY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0780" h="646331">
                <a:moveTo>
                  <a:pt x="0" y="0"/>
                </a:moveTo>
                <a:lnTo>
                  <a:pt x="3830780" y="0"/>
                </a:lnTo>
                <a:lnTo>
                  <a:pt x="3830780" y="646331"/>
                </a:lnTo>
                <a:lnTo>
                  <a:pt x="0" y="646331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লোকাল এরিয়া নেটওয়ার্ক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7800" y="4420969"/>
            <a:ext cx="3657600" cy="646331"/>
          </a:xfrm>
          <a:custGeom>
            <a:avLst/>
            <a:gdLst>
              <a:gd name="connsiteX0" fmla="*/ 0 w 3657600"/>
              <a:gd name="connsiteY0" fmla="*/ 0 h 646331"/>
              <a:gd name="connsiteX1" fmla="*/ 3657600 w 3657600"/>
              <a:gd name="connsiteY1" fmla="*/ 0 h 646331"/>
              <a:gd name="connsiteX2" fmla="*/ 3657600 w 3657600"/>
              <a:gd name="connsiteY2" fmla="*/ 646331 h 646331"/>
              <a:gd name="connsiteX3" fmla="*/ 0 w 3657600"/>
              <a:gd name="connsiteY3" fmla="*/ 646331 h 646331"/>
              <a:gd name="connsiteX4" fmla="*/ 0 w 3657600"/>
              <a:gd name="connsiteY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0" h="646331">
                <a:moveTo>
                  <a:pt x="0" y="0"/>
                </a:moveTo>
                <a:lnTo>
                  <a:pt x="3657600" y="0"/>
                </a:lnTo>
                <a:lnTo>
                  <a:pt x="3657600" y="646331"/>
                </a:lnTo>
                <a:lnTo>
                  <a:pt x="0" y="646331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ওয়াইড এরিয়া নেটওয়ার্ক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00300" y="1600200"/>
            <a:ext cx="4343400" cy="830997"/>
          </a:xfrm>
          <a:custGeom>
            <a:avLst/>
            <a:gdLst>
              <a:gd name="connsiteX0" fmla="*/ 0 w 4343400"/>
              <a:gd name="connsiteY0" fmla="*/ 0 h 830997"/>
              <a:gd name="connsiteX1" fmla="*/ 4343400 w 4343400"/>
              <a:gd name="connsiteY1" fmla="*/ 0 h 830997"/>
              <a:gd name="connsiteX2" fmla="*/ 4343400 w 4343400"/>
              <a:gd name="connsiteY2" fmla="*/ 830997 h 830997"/>
              <a:gd name="connsiteX3" fmla="*/ 0 w 4343400"/>
              <a:gd name="connsiteY3" fmla="*/ 830997 h 830997"/>
              <a:gd name="connsiteX4" fmla="*/ 0 w 4343400"/>
              <a:gd name="connsiteY4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400" h="830997">
                <a:moveTo>
                  <a:pt x="0" y="0"/>
                </a:moveTo>
                <a:lnTo>
                  <a:pt x="4343400" y="0"/>
                </a:lnTo>
                <a:lnTo>
                  <a:pt x="4343400" y="830997"/>
                </a:lnTo>
                <a:lnTo>
                  <a:pt x="0" y="83099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BD" sz="4800" b="1" dirty="0" smtClean="0">
                <a:solidFill>
                  <a:srgbClr val="3A07B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4800" b="1" dirty="0">
              <a:solidFill>
                <a:srgbClr val="3A07B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71EE-4C9A-4EE2-BE07-FC66BDCC000F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00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0183" y="1066800"/>
            <a:ext cx="6379817" cy="4038600"/>
          </a:xfrm>
        </p:spPr>
      </p:pic>
      <p:sp>
        <p:nvSpPr>
          <p:cNvPr id="5" name="TextBox 4"/>
          <p:cNvSpPr txBox="1"/>
          <p:nvPr/>
        </p:nvSpPr>
        <p:spPr>
          <a:xfrm>
            <a:off x="2971800" y="5537537"/>
            <a:ext cx="3048000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 সংগঠন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72A9A-F1CA-46AA-A21E-FE8C6FA558E5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685800"/>
            <a:ext cx="5943600" cy="4748879"/>
          </a:xfrm>
        </p:spPr>
      </p:pic>
      <p:sp>
        <p:nvSpPr>
          <p:cNvPr id="5" name="TextBox 4"/>
          <p:cNvSpPr txBox="1"/>
          <p:nvPr/>
        </p:nvSpPr>
        <p:spPr>
          <a:xfrm>
            <a:off x="2971800" y="5537537"/>
            <a:ext cx="3048000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রিং সংগঠন</a:t>
            </a:r>
            <a:endParaRPr lang="en-US" sz="44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71B1-DBD9-4BBF-815F-5349DC258EC8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etworkTopology-Star-300x29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524000"/>
            <a:ext cx="4495800" cy="3429000"/>
          </a:xfrm>
        </p:spPr>
      </p:pic>
      <p:sp>
        <p:nvSpPr>
          <p:cNvPr id="3" name="TextBox 2"/>
          <p:cNvSpPr txBox="1"/>
          <p:nvPr/>
        </p:nvSpPr>
        <p:spPr>
          <a:xfrm>
            <a:off x="2971800" y="5562600"/>
            <a:ext cx="2819400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ষ্টার</a:t>
            </a:r>
            <a:r>
              <a:rPr lang="bn-BD" sz="4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</a:t>
            </a:r>
            <a:endParaRPr lang="en-US" sz="4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7" descr="star_network_topology_ani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828800"/>
            <a:ext cx="4038600" cy="2971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20000" y="18288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58362-E930-46F0-B05C-9FC2CB9C09FC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1" y="838200"/>
            <a:ext cx="6705599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057400" y="5613737"/>
            <a:ext cx="5029200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শাখা প্রশাখা সংগঠন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01669-0D78-4853-9012-9BA3CB869173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sh-topology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5659" y="762000"/>
            <a:ext cx="6715817" cy="4876800"/>
          </a:xfrm>
        </p:spPr>
      </p:pic>
      <p:sp>
        <p:nvSpPr>
          <p:cNvPr id="5" name="TextBox 4"/>
          <p:cNvSpPr txBox="1"/>
          <p:nvPr/>
        </p:nvSpPr>
        <p:spPr>
          <a:xfrm>
            <a:off x="2133600" y="5715000"/>
            <a:ext cx="4419600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পরস্পর সংযুক্ত সংগঠন</a:t>
            </a:r>
            <a:endParaRPr lang="en-US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1A5D-E2B0-45DA-9B03-DA32E1925518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0"/>
            <a:ext cx="2514600" cy="932688"/>
          </a:xfrm>
        </p:spPr>
        <p:txBody>
          <a:bodyPr>
            <a:noAutofit/>
          </a:bodyPr>
          <a:lstStyle/>
          <a:p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02280"/>
            <a:ext cx="8229600" cy="88392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bn-BD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পরস্পর সংযুক্ত সংগঠন এবং স্টার সংগঠনের বর্ণনা দাও।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086600" y="60960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সময়ঃ ১৫ মিনিট</a:t>
            </a:r>
            <a:endParaRPr lang="en-US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AAF5-8329-4469-BC18-3D272A4CADAF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990600"/>
            <a:ext cx="2362200" cy="990600"/>
          </a:xfrm>
        </p:spPr>
        <p:txBody>
          <a:bodyPr>
            <a:noAutofit/>
          </a:bodyPr>
          <a:lstStyle/>
          <a:p>
            <a:pPr algn="ctr"/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92680"/>
            <a:ext cx="8229600" cy="3093720"/>
          </a:xfrm>
        </p:spPr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নেটওয়ার্ক কাকে বলে?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নেটওয়ার্ক কত প্রকার? কী? কী?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লোকাল এরিয়া নেটওয়ার্কের প্রধান কয়েকটি সংগঠনের বর্ণনা দাও।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7175-FD21-4D05-95DC-3FFA186C8B41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7851648" cy="18288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7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2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>
              <a:buFont typeface="Wingdings" pitchFamily="2" charset="2"/>
              <a:buChar char="v"/>
            </a:pPr>
            <a:r>
              <a:rPr lang="bn-BD" sz="4400" dirty="0" smtClean="0">
                <a:solidFill>
                  <a:srgbClr val="92E6AE"/>
                </a:solidFill>
                <a:latin typeface="NikoshBAN" pitchFamily="2" charset="0"/>
                <a:cs typeface="NikoshBAN" pitchFamily="2" charset="0"/>
              </a:rPr>
              <a:t>শাখা প্রশাখা সংগঠনের চিত্র সহ বর্ণনা কর।</a:t>
            </a:r>
            <a:endParaRPr lang="en-US" sz="4400" dirty="0">
              <a:solidFill>
                <a:srgbClr val="92E6A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F2EF-CC63-4355-B18A-5F8238807AD5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95400"/>
            <a:ext cx="8305800" cy="4114800"/>
          </a:xfrm>
          <a:solidFill>
            <a:schemeClr val="accent3">
              <a:lumMod val="60000"/>
              <a:lumOff val="40000"/>
            </a:schemeClr>
          </a:solidFill>
          <a:ln w="76200">
            <a:solidFill>
              <a:srgbClr val="006600"/>
            </a:solidFill>
          </a:ln>
        </p:spPr>
        <p:txBody>
          <a:bodyPr>
            <a:noAutofit/>
          </a:bodyPr>
          <a:lstStyle/>
          <a:p>
            <a:pPr algn="ctr"/>
            <a:r>
              <a:rPr lang="bn-BD" sz="23900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982-D4BD-4BEA-8246-1954D67153D6}" type="datetime5">
              <a:rPr lang="en-US" smtClean="0"/>
              <a:pPr/>
              <a:t>15-Jun-13</a:t>
            </a:fld>
            <a:endParaRPr lang="en-US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281</TotalTime>
  <Words>177</Words>
  <Application>Microsoft Office PowerPoint</Application>
  <PresentationFormat>On-screen Show (4:3)</PresentationFormat>
  <Paragraphs>77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Flow</vt:lpstr>
      <vt:lpstr>Packager Shell Object</vt:lpstr>
      <vt:lpstr>Slide 1</vt:lpstr>
      <vt:lpstr>Slide 2</vt:lpstr>
      <vt:lpstr>আচরণিক উদ্দেশ্য</vt:lpstr>
      <vt:lpstr>ছবিগুলো লক্ষ্য কর </vt:lpstr>
      <vt:lpstr>কম্পিউটার নেটওয়ার্ক</vt:lpstr>
      <vt:lpstr>Slide 6</vt:lpstr>
      <vt:lpstr>একক কাজ</vt:lpstr>
      <vt:lpstr>Slide 8</vt:lpstr>
      <vt:lpstr>Slide 9</vt:lpstr>
      <vt:lpstr>Slide 10</vt:lpstr>
      <vt:lpstr>Slide 11</vt:lpstr>
      <vt:lpstr>Slide 12</vt:lpstr>
      <vt:lpstr>Slide 13</vt:lpstr>
      <vt:lpstr>দলীয় কাজ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UTPAL</cp:lastModifiedBy>
  <cp:revision>58</cp:revision>
  <dcterms:created xsi:type="dcterms:W3CDTF">2006-08-16T00:00:00Z</dcterms:created>
  <dcterms:modified xsi:type="dcterms:W3CDTF">2013-06-15T17:05:51Z</dcterms:modified>
</cp:coreProperties>
</file>